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68" r:id="rId3"/>
    <p:sldId id="259" r:id="rId4"/>
    <p:sldId id="261" r:id="rId5"/>
    <p:sldId id="262" r:id="rId6"/>
    <p:sldId id="264" r:id="rId7"/>
    <p:sldId id="267" r:id="rId8"/>
    <p:sldId id="266" r:id="rId9"/>
    <p:sldId id="268" r:id="rId10"/>
    <p:sldId id="269" r:id="rId11"/>
    <p:sldId id="270" r:id="rId12"/>
    <p:sldId id="369" r:id="rId13"/>
    <p:sldId id="272" r:id="rId14"/>
    <p:sldId id="291" r:id="rId15"/>
    <p:sldId id="292" r:id="rId16"/>
    <p:sldId id="293" r:id="rId17"/>
    <p:sldId id="294" r:id="rId18"/>
    <p:sldId id="296" r:id="rId19"/>
    <p:sldId id="297" r:id="rId20"/>
    <p:sldId id="298" r:id="rId21"/>
    <p:sldId id="299" r:id="rId22"/>
    <p:sldId id="301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8" r:id="rId45"/>
    <p:sldId id="329" r:id="rId46"/>
    <p:sldId id="330" r:id="rId47"/>
    <p:sldId id="331" r:id="rId48"/>
    <p:sldId id="332" r:id="rId49"/>
    <p:sldId id="258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62435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459" y="72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99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91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683" y="1968919"/>
            <a:ext cx="1914525" cy="2238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61293" y="546734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26" y="1890809"/>
            <a:ext cx="6033541" cy="528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1292" y="1752249"/>
            <a:ext cx="7963158" cy="1874039"/>
            <a:chOff x="461292" y="1812407"/>
            <a:chExt cx="7963158" cy="1874039"/>
          </a:xfrm>
        </p:grpSpPr>
        <p:sp>
          <p:nvSpPr>
            <p:cNvPr id="5" name="Rectangle 4"/>
            <p:cNvSpPr/>
            <p:nvPr/>
          </p:nvSpPr>
          <p:spPr>
            <a:xfrm>
              <a:off x="536426" y="1932120"/>
              <a:ext cx="59584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onsolas"/>
                </a:rPr>
                <a:t>@</a:t>
              </a:r>
              <a:r>
                <a:rPr lang="en-US" dirty="0" err="1" smtClean="0">
                  <a:latin typeface="Consolas"/>
                </a:rPr>
                <a:t>Html.ActionLink</a:t>
              </a:r>
              <a:r>
                <a:rPr lang="en-US" dirty="0">
                  <a:latin typeface="Consolas"/>
                </a:rPr>
                <a:t>(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"Go Home"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"Index"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"Home</a:t>
              </a:r>
              <a:r>
                <a:rPr lang="en-US" dirty="0" smtClean="0">
                  <a:solidFill>
                    <a:srgbClr val="A31515"/>
                  </a:solidFill>
                  <a:latin typeface="Consolas"/>
                </a:rPr>
                <a:t>"</a:t>
              </a:r>
              <a:r>
                <a:rPr lang="en-US" dirty="0" smtClean="0">
                  <a:solidFill>
                    <a:prstClr val="black"/>
                  </a:solidFill>
                  <a:latin typeface="Consolas"/>
                </a:rPr>
                <a:t>);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/>
              </a:r>
              <a:br>
                <a:rPr lang="en-US" dirty="0" smtClean="0">
                  <a:solidFill>
                    <a:srgbClr val="0000FF"/>
                  </a:solidFill>
                  <a:latin typeface="Consolas"/>
                </a:rPr>
              </a:br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>&lt;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nsolas"/>
                </a:rPr>
                <a:t>href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="/Home/Index"&gt;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Go Home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&lt;/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&gt;</a:t>
              </a:r>
            </a:p>
            <a:p>
              <a:endParaRPr lang="en-US" dirty="0">
                <a:solidFill>
                  <a:prstClr val="black"/>
                </a:solidFill>
                <a:latin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1293" y="1812407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292" y="2872493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293" y="4230592"/>
            <a:ext cx="8431189" cy="897963"/>
            <a:chOff x="461291" y="4684689"/>
            <a:chExt cx="8431189" cy="897963"/>
          </a:xfrm>
        </p:grpSpPr>
        <p:sp>
          <p:nvSpPr>
            <p:cNvPr id="6" name="Rectangle 5"/>
            <p:cNvSpPr/>
            <p:nvPr/>
          </p:nvSpPr>
          <p:spPr>
            <a:xfrm>
              <a:off x="611560" y="4813054"/>
              <a:ext cx="8280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 smtClean="0">
                  <a:latin typeface="Consolas"/>
                </a:rPr>
                <a:t>@Html.ActionLink</a:t>
              </a:r>
              <a:r>
                <a:rPr lang="nb-NO" dirty="0">
                  <a:latin typeface="Consolas"/>
                </a:rPr>
                <a:t>(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"Articles today"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"Entry"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"Archive"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/>
              </a:r>
              <a:br>
                <a:rPr lang="nb-NO" dirty="0" smtClean="0">
                  <a:solidFill>
                    <a:prstClr val="black"/>
                  </a:solidFill>
                  <a:latin typeface="Consolas"/>
                </a:rPr>
              </a:b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		  </a:t>
              </a:r>
              <a:r>
                <a:rPr lang="nb-NO" dirty="0" smtClean="0">
                  <a:solidFill>
                    <a:srgbClr val="0000FF"/>
                  </a:solidFill>
                  <a:latin typeface="Consolas"/>
                </a:rPr>
                <a:t>new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{ entryDate = </a:t>
              </a:r>
              <a:r>
                <a:rPr lang="nb-NO" dirty="0">
                  <a:solidFill>
                    <a:srgbClr val="2B91AF"/>
                  </a:solidFill>
                  <a:latin typeface="Consolas"/>
                </a:rPr>
                <a:t>DateTime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.Today}, </a:t>
              </a:r>
              <a:r>
                <a:rPr lang="nb-NO" dirty="0">
                  <a:solidFill>
                    <a:srgbClr val="0000FF"/>
                  </a:solidFill>
                  <a:latin typeface="Consolas"/>
                </a:rPr>
                <a:t>null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291" y="4684689"/>
              <a:ext cx="7963157" cy="8979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1291" y="5273414"/>
            <a:ext cx="7963157" cy="685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8897" y="17572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03174" y="285941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43627" y="42637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37904" y="531345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293" y="1504327"/>
            <a:ext cx="8270014" cy="22134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504328"/>
            <a:ext cx="8270014" cy="8418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3140627"/>
            <a:ext cx="8270014" cy="6011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88" y="31902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293" y="1276600"/>
            <a:ext cx="8270014" cy="1620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95" y="134076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844824"/>
            <a:ext cx="8270014" cy="1896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1809398"/>
            <a:ext cx="8270014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293" y="4056112"/>
            <a:ext cx="8270014" cy="174021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1208" y="406692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623" y="2315900"/>
            <a:ext cx="8270014" cy="13296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3731" y="236687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5225" y="429866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623" y="4274152"/>
            <a:ext cx="8270014" cy="16694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844824"/>
            <a:ext cx="8270014" cy="42551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024" y="184482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080" y="1844824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623" y="1844824"/>
            <a:ext cx="8270014" cy="46401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623" y="2643877"/>
            <a:ext cx="8270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3731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623" y="2643877"/>
            <a:ext cx="8270014" cy="16874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407696"/>
            <a:ext cx="8270014" cy="34771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1466" y="142259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926814" y="1071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  <a:endParaRPr lang="nb-NO" sz="1400" dirty="0" smtClean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1623" y="1071287"/>
            <a:ext cx="8270014" cy="545371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24614</TotalTime>
  <Words>1463</Words>
  <Application>Microsoft Office PowerPoint</Application>
  <PresentationFormat>On-screen Show (4:3)</PresentationFormat>
  <Paragraphs>402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Georgia</vt:lpstr>
      <vt:lpstr>Times New Roman</vt:lpstr>
      <vt:lpstr>BEKK Rekruttering 16-9</vt:lpstr>
      <vt:lpstr>Introduksjonskurs .NET</vt:lpstr>
      <vt:lpstr>Hvem er vi?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Espen Ekvang</cp:lastModifiedBy>
  <cp:revision>992</cp:revision>
  <dcterms:created xsi:type="dcterms:W3CDTF">2011-08-04T16:58:46Z</dcterms:created>
  <dcterms:modified xsi:type="dcterms:W3CDTF">2014-02-24T06:42:43Z</dcterms:modified>
</cp:coreProperties>
</file>